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7" r:id="rId10"/>
    <p:sldId id="268" r:id="rId11"/>
    <p:sldId id="263" r:id="rId12"/>
    <p:sldId id="264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79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4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05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97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75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69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66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564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38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94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8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0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69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72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21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4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5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214B81-90D4-4687-B614-786C1B9A87F7}" type="datetimeFigureOut">
              <a:rPr lang="nl-NL" smtClean="0"/>
              <a:t>25-9-2019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7918-E021-4C17-80A4-3C019CA593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076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edingscentrum.nl/encyclopedie/etike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encyclopedie/allergenen.aspx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edingscentrum.nl/encyclopedie/houdbaarheidsdatum-tht-tgt-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productie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verkoop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Verpakkingen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etiket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588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www.voedingscentrum.nl/encyclopedie/etiket.aspx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510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67" y="4827880"/>
            <a:ext cx="2782333" cy="20301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Informatie op voedingsmiddelen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>WETTELIJK VERPLICHT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nl-NL" dirty="0"/>
              <a:t>Naam van het levensmiddel</a:t>
            </a:r>
          </a:p>
          <a:p>
            <a:pPr lvl="0"/>
            <a:r>
              <a:rPr lang="nl-NL" dirty="0"/>
              <a:t>Lijst met ingrediënten</a:t>
            </a:r>
          </a:p>
          <a:p>
            <a:pPr lvl="0"/>
            <a:r>
              <a:rPr lang="nl-NL" dirty="0"/>
              <a:t>Eventueel aanwezige </a:t>
            </a:r>
            <a:r>
              <a:rPr lang="nl-NL" dirty="0">
                <a:hlinkClick r:id="rId3"/>
              </a:rPr>
              <a:t>allergenen</a:t>
            </a:r>
            <a:r>
              <a:rPr lang="nl-NL" dirty="0"/>
              <a:t> </a:t>
            </a:r>
          </a:p>
          <a:p>
            <a:pPr lvl="0"/>
            <a:r>
              <a:rPr lang="nl-NL" dirty="0"/>
              <a:t>Hoeveelheid van de ingrediënten (als dit in de benaming of afbeelding van het product zit)</a:t>
            </a:r>
          </a:p>
          <a:p>
            <a:pPr lvl="0"/>
            <a:r>
              <a:rPr lang="nl-NL" dirty="0"/>
              <a:t>Netto hoeveelheid van het product</a:t>
            </a:r>
          </a:p>
          <a:p>
            <a:pPr lvl="0"/>
            <a:r>
              <a:rPr lang="nl-NL" dirty="0">
                <a:hlinkClick r:id="rId4"/>
              </a:rPr>
              <a:t>Houdbaarheidsdatum</a:t>
            </a:r>
            <a:r>
              <a:rPr lang="nl-NL" dirty="0"/>
              <a:t> (ten minste houdbaar tot of te gebruiken tot)</a:t>
            </a:r>
          </a:p>
          <a:p>
            <a:pPr lvl="0"/>
            <a:r>
              <a:rPr lang="nl-NL" dirty="0"/>
              <a:t>Bijzondere bewaarvoorschriften of gebruiksvoorwaarden</a:t>
            </a:r>
          </a:p>
          <a:p>
            <a:pPr lvl="0"/>
            <a:r>
              <a:rPr lang="nl-NL" dirty="0"/>
              <a:t>Naam en contactgegevens van de fabrikant of verkoper/importeur</a:t>
            </a:r>
          </a:p>
          <a:p>
            <a:pPr lvl="0"/>
            <a:r>
              <a:rPr lang="nl-NL" dirty="0"/>
              <a:t>Een gebruiksaanwijzing, als het product moeilijk te gebruiken is zonder gebruiksaanwijzing</a:t>
            </a:r>
          </a:p>
          <a:p>
            <a:pPr lvl="0"/>
            <a:r>
              <a:rPr lang="nl-NL" dirty="0"/>
              <a:t>Land van oorsprong of plaats van herkomst</a:t>
            </a:r>
          </a:p>
          <a:p>
            <a:pPr lvl="0"/>
            <a:r>
              <a:rPr lang="nl-NL" dirty="0"/>
              <a:t>Alcoholpercentage (indien meer dan 1,2 % alcohol)</a:t>
            </a:r>
          </a:p>
          <a:p>
            <a:pPr lvl="0"/>
            <a:r>
              <a:rPr lang="nl-NL" dirty="0"/>
              <a:t>Voedingswaardevermelding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Houdbaarheidsdatum: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THT: ten minste houdbaar tot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TGT: te gebruiken tot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4400" dirty="0" smtClean="0">
                <a:solidFill>
                  <a:schemeClr val="bg1"/>
                </a:solidFill>
              </a:rPr>
              <a:t>Speciaal bewaarvoorschriften: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Bv gekoeld bewaren (bij 4 ⁰C) koel bewaren (op                        een koele, droge, donkere plaats bewaren bij 15-20⁰C)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Na openen 3 dagen houdbaar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94" y="645582"/>
            <a:ext cx="3103647" cy="20902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94" y="3193405"/>
            <a:ext cx="3103647" cy="19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Herkomst, productiedatum en productiewijze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Wanneer 50% dierlijke bestanddelen bevat zoals vlees, vis of zuivel, dan moet producent land of regio vermelden op de verpakking (geldt niet voor eieren en honing)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Door de productiedatum of partijcode kan er worden onderzocht waar iets is fout gegaan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89" y="4001294"/>
            <a:ext cx="4118811" cy="23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Keurmerken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err="1" smtClean="0"/>
              <a:t>Zoek</a:t>
            </a:r>
            <a:r>
              <a:rPr lang="en-US" sz="3200" dirty="0" smtClean="0"/>
              <a:t> in je </a:t>
            </a:r>
            <a:r>
              <a:rPr lang="en-US" sz="3200" dirty="0" err="1" smtClean="0"/>
              <a:t>groepje</a:t>
            </a:r>
            <a:r>
              <a:rPr lang="en-US" sz="3200" dirty="0" smtClean="0"/>
              <a:t> wat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inhoudt</a:t>
            </a:r>
            <a:r>
              <a:rPr lang="en-US" sz="3200" dirty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ASC</a:t>
            </a:r>
          </a:p>
          <a:p>
            <a:r>
              <a:rPr lang="nl-NL" dirty="0"/>
              <a:t>Beter Leven keurmerk (2 en 3 sterren)</a:t>
            </a:r>
          </a:p>
          <a:p>
            <a:r>
              <a:rPr lang="nl-NL" dirty="0"/>
              <a:t>Demeter</a:t>
            </a:r>
          </a:p>
          <a:p>
            <a:r>
              <a:rPr lang="nl-NL" dirty="0"/>
              <a:t>EKO</a:t>
            </a:r>
          </a:p>
          <a:p>
            <a:r>
              <a:rPr lang="nl-NL" dirty="0"/>
              <a:t>Europees keurmerk voor biologische landbouw</a:t>
            </a:r>
          </a:p>
          <a:p>
            <a:r>
              <a:rPr lang="nl-NL" dirty="0" err="1"/>
              <a:t>Fairtrade</a:t>
            </a:r>
            <a:r>
              <a:rPr lang="nl-NL" dirty="0"/>
              <a:t>/Max Havelaar</a:t>
            </a:r>
          </a:p>
          <a:p>
            <a:r>
              <a:rPr lang="nl-NL" dirty="0"/>
              <a:t>On </a:t>
            </a:r>
            <a:r>
              <a:rPr lang="nl-NL" dirty="0" err="1"/>
              <a:t>the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PlanetProof</a:t>
            </a:r>
            <a:endParaRPr lang="nl-NL" dirty="0"/>
          </a:p>
          <a:p>
            <a:r>
              <a:rPr lang="nl-NL" dirty="0"/>
              <a:t>MSC</a:t>
            </a:r>
          </a:p>
          <a:p>
            <a:r>
              <a:rPr lang="nl-NL" dirty="0"/>
              <a:t>Rainforest Alliance</a:t>
            </a:r>
          </a:p>
          <a:p>
            <a:r>
              <a:rPr lang="nl-NL" dirty="0" smtClean="0"/>
              <a:t>UTZ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73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</a:t>
            </a:r>
            <a:r>
              <a:rPr lang="en-US" dirty="0" smtClean="0"/>
              <a:t> de slag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je </a:t>
            </a:r>
            <a:r>
              <a:rPr lang="en-US" dirty="0" err="1" smtClean="0"/>
              <a:t>eindopdracht</a:t>
            </a:r>
            <a:r>
              <a:rPr lang="en-US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56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Verpakken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Verpakkingen hebben een functie: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- beschermt het product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- maakt het product makkelijk vervoerbaar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- eyecatcher: aantrekkelijke verpakking zorgt voor meer omzet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- geeft informatie aan de klant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69" y="433972"/>
            <a:ext cx="3530872" cy="2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Verpakkingsmateriaal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41668"/>
            <a:ext cx="10515600" cy="4351338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Papier / karton: massief karton of golfkarton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Nadeel: vocht beïnvloed de sterkte van het materiaal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Micro-organismen dringen makkelijk door in het materiaal; eerder bederf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vaak aan de binnenzijde een laag folie (bv bij melk)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Duurdere papier en kartonsoorten worden behandeld met aardappelzetmeel waardoor het gaat glanzen.</a:t>
            </a:r>
          </a:p>
          <a:p>
            <a:pPr marL="457200" lvl="1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48" y="4551381"/>
            <a:ext cx="2779465" cy="18387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4" y="4427871"/>
            <a:ext cx="3639051" cy="19622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46" y="4518239"/>
            <a:ext cx="3624907" cy="18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Kunststof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Licht van gewicht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Onbreekbaar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Hergebruik mogelijk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Allerlei vormen mogelijk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Makkelijk te beplakken of te bedrukken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Doorzichtig; product is te zien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Houdbaarheid kan door de verpakking worden verlengd.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Slecht voor het milieu (tenzij het </a:t>
            </a:r>
            <a:r>
              <a:rPr lang="nl-NL" dirty="0" smtClean="0">
                <a:solidFill>
                  <a:schemeClr val="bg1"/>
                </a:solidFill>
              </a:rPr>
              <a:t>bio plastic </a:t>
            </a:r>
            <a:r>
              <a:rPr lang="nl-NL" dirty="0" smtClean="0">
                <a:solidFill>
                  <a:schemeClr val="bg1"/>
                </a:solidFill>
              </a:rPr>
              <a:t>is)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6" y="529431"/>
            <a:ext cx="5765382" cy="30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Cellofaan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Dun doorzichtig laagje (bv coating om een komkommer)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Wordt van natuurlijk materiaal gemaakt (houtvezel, katoen, hennep) = dus biologisch afbreekbaar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Om te kunnen sealen  moet er plastic toegevoegd worden = niet biologisch afbreekbaar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7" y="3766085"/>
            <a:ext cx="4191601" cy="26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Glas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Goedkope grondstoffen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Reuk en smaakloos; beïnvloed de smaak van het product niet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Makkelijk schoon te maken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Doorzichtig; je ziet wat je koopt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Stevig en stapelbaar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Allerlei vormen leverbaar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Lange levensduur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Maar ook nadelen: zwaar , breekbaar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Recyclebaar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26" y="3217245"/>
            <a:ext cx="4190499" cy="25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Blik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Bied goede bescherming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Luchtdicht afgesloten; producten die gesteriliseerd worden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Wordt in vorm geperst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Stapelbaar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Licht van gewicht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Etiket kan er omheen gewikkeld worden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Recyclebaar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Nadeel: loopt makkelijk deuken op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33" y="3160295"/>
            <a:ext cx="4534409" cy="3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</a:t>
            </a:r>
            <a:r>
              <a:rPr lang="en-US" dirty="0" smtClean="0"/>
              <a:t>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err="1" smtClean="0"/>
              <a:t>groepjes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slag met </a:t>
            </a:r>
            <a:r>
              <a:rPr lang="en-US" dirty="0" err="1" smtClean="0"/>
              <a:t>verpakkingsmateriaal</a:t>
            </a:r>
            <a:r>
              <a:rPr lang="en-US" dirty="0" smtClean="0"/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Zoek</a:t>
            </a:r>
            <a:r>
              <a:rPr lang="en-US" dirty="0" smtClean="0"/>
              <a:t>/</a:t>
            </a:r>
            <a:r>
              <a:rPr lang="en-US" dirty="0" err="1" smtClean="0"/>
              <a:t>vind</a:t>
            </a:r>
            <a:r>
              <a:rPr lang="en-US" dirty="0" smtClean="0"/>
              <a:t>/</a:t>
            </a:r>
            <a:r>
              <a:rPr lang="en-US" dirty="0" err="1" smtClean="0"/>
              <a:t>bedenk</a:t>
            </a:r>
            <a:r>
              <a:rPr lang="en-US" dirty="0" smtClean="0"/>
              <a:t> 3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materiaal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Noem</a:t>
            </a:r>
            <a:r>
              <a:rPr lang="en-US" dirty="0" smtClean="0"/>
              <a:t> 3 </a:t>
            </a:r>
            <a:r>
              <a:rPr lang="en-US" dirty="0" err="1" smtClean="0"/>
              <a:t>voordelen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Noem</a:t>
            </a:r>
            <a:r>
              <a:rPr lang="en-US" dirty="0" smtClean="0"/>
              <a:t> 3 </a:t>
            </a:r>
            <a:r>
              <a:rPr lang="en-US" dirty="0" err="1" smtClean="0"/>
              <a:t>nadelen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Papier</a:t>
            </a:r>
            <a:r>
              <a:rPr lang="en-US" dirty="0" smtClean="0"/>
              <a:t>/</a:t>
            </a:r>
            <a:r>
              <a:rPr lang="en-US" dirty="0" err="1" smtClean="0"/>
              <a:t>karton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Kunststof</a:t>
            </a:r>
            <a:r>
              <a:rPr lang="en-US" dirty="0" smtClean="0"/>
              <a:t>		</a:t>
            </a:r>
            <a:r>
              <a:rPr lang="en-US" dirty="0" err="1" smtClean="0"/>
              <a:t>Cellofaan</a:t>
            </a:r>
            <a:r>
              <a:rPr lang="en-US" dirty="0" smtClean="0"/>
              <a:t>		</a:t>
            </a:r>
            <a:r>
              <a:rPr lang="en-US" dirty="0" err="1" smtClean="0"/>
              <a:t>Glas</a:t>
            </a:r>
            <a:r>
              <a:rPr lang="en-US" dirty="0" smtClean="0"/>
              <a:t>		</a:t>
            </a:r>
            <a:r>
              <a:rPr lang="en-US" dirty="0" err="1" smtClean="0"/>
              <a:t>Blik</a:t>
            </a:r>
            <a:endParaRPr lang="en-US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365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etiketImg" descr="Afbeelding van een etik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0" y="909320"/>
            <a:ext cx="7091680" cy="503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90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60CB97AA9944823D4F7CE3EBB0E3" ma:contentTypeVersion="8" ma:contentTypeDescription="Een nieuw document maken." ma:contentTypeScope="" ma:versionID="e45a5b62c576dffd6b255f30a57c7081">
  <xsd:schema xmlns:xsd="http://www.w3.org/2001/XMLSchema" xmlns:xs="http://www.w3.org/2001/XMLSchema" xmlns:p="http://schemas.microsoft.com/office/2006/metadata/properties" xmlns:ns2="857190e7-f14a-4353-88e6-64ca5f0bd809" targetNamespace="http://schemas.microsoft.com/office/2006/metadata/properties" ma:root="true" ma:fieldsID="2b7179f370325cadd9b3cd760fffac0c" ns2:_="">
    <xsd:import namespace="857190e7-f14a-4353-88e6-64ca5f0bd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90e7-f14a-4353-88e6-64ca5f0bd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C20F8B-F633-48FB-8407-A2E35DEA3C63}"/>
</file>

<file path=customXml/itemProps2.xml><?xml version="1.0" encoding="utf-8"?>
<ds:datastoreItem xmlns:ds="http://schemas.openxmlformats.org/officeDocument/2006/customXml" ds:itemID="{5451F9D7-E8B8-4578-A376-53B1BDCF9298}"/>
</file>

<file path=customXml/itemProps3.xml><?xml version="1.0" encoding="utf-8"?>
<ds:datastoreItem xmlns:ds="http://schemas.openxmlformats.org/officeDocument/2006/customXml" ds:itemID="{5B7DD5F3-AA9F-4EA7-B187-52965FA8B67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395</Words>
  <Application>Microsoft Office PowerPoint</Application>
  <PresentationFormat>Breedbeeld</PresentationFormat>
  <Paragraphs>91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</vt:lpstr>
      <vt:lpstr>Tussen productie en verkoop</vt:lpstr>
      <vt:lpstr>Verpakken</vt:lpstr>
      <vt:lpstr>Verpakkingsmateriaal</vt:lpstr>
      <vt:lpstr>Kunststof</vt:lpstr>
      <vt:lpstr>Cellofaan</vt:lpstr>
      <vt:lpstr>Glas</vt:lpstr>
      <vt:lpstr>Blik</vt:lpstr>
      <vt:lpstr>Aan de slag</vt:lpstr>
      <vt:lpstr>PowerPoint-presentatie</vt:lpstr>
      <vt:lpstr>PowerPoint-presentatie</vt:lpstr>
      <vt:lpstr>Informatie op voedingsmiddelen WETTELIJK VERPLICHT</vt:lpstr>
      <vt:lpstr>Houdbaarheidsdatum:</vt:lpstr>
      <vt:lpstr>Herkomst, productiedatum en productiewijze</vt:lpstr>
      <vt:lpstr>Keurmerken  Zoek in je groepje wat dit inhoudt:</vt:lpstr>
      <vt:lpstr>Aan de slag 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Britt Jacob</dc:creator>
  <cp:lastModifiedBy>Marieke Kaper - Westra</cp:lastModifiedBy>
  <cp:revision>6</cp:revision>
  <dcterms:created xsi:type="dcterms:W3CDTF">2019-08-29T12:07:53Z</dcterms:created>
  <dcterms:modified xsi:type="dcterms:W3CDTF">2019-09-25T11:55:45Z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0x010100D62160CB97AA9944823D4F7CE3EBB0E3</vt:lpwstr>
  </property>
</Properties>
</file>